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Nbjpdvd9MB01TYOm7jmUsRRYQ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cesafiesta</a:t>
            </a:r>
            <a:endParaRPr/>
          </a:p>
        </p:txBody>
      </p:sp>
      <p:sp>
        <p:nvSpPr>
          <p:cNvPr id="89" name="Google Shape;89;p1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2/10/2024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285039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800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833020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/>
          <p:nvPr/>
        </p:nvSpPr>
        <p:spPr>
          <a:xfrm>
            <a:off x="1709057" y="222088"/>
            <a:ext cx="8501743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2400" b="1" dirty="0">
                <a:solidFill>
                  <a:schemeClr val="dk1"/>
                </a:solidFill>
                <a:latin typeface="Baskerville Old Face" panose="02020602080505020303" pitchFamily="18" charset="0"/>
                <a:ea typeface="Verdana" panose="020B0604030504040204" pitchFamily="34" charset="0"/>
                <a:cs typeface="Times New Roman" panose="02020603050405020304" pitchFamily="18" charset="0"/>
                <a:sym typeface="Times New Roman"/>
              </a:rPr>
              <a:t>NHCE-ICEMS 2024 </a:t>
            </a:r>
          </a:p>
          <a:p>
            <a:pPr algn="ctr"/>
            <a:r>
              <a:rPr lang="en-GB" sz="2400" dirty="0">
                <a:solidFill>
                  <a:schemeClr val="dk1"/>
                </a:solidFill>
                <a:latin typeface="Baskerville Old Face" panose="02020602080505020303" pitchFamily="18" charset="0"/>
                <a:ea typeface="Verdana" panose="020B0604030504040204" pitchFamily="34" charset="0"/>
                <a:cs typeface="Times New Roman" panose="02020603050405020304" pitchFamily="18" charset="0"/>
                <a:sym typeface="Times New Roman"/>
              </a:rPr>
              <a:t>Department of Civil Engineering, Manipal Institute of Technology, Manipal</a:t>
            </a:r>
            <a:endParaRPr sz="2400" dirty="0">
              <a:solidFill>
                <a:schemeClr val="dk1"/>
              </a:solidFill>
              <a:latin typeface="Baskerville Old Face" panose="02020602080505020303" pitchFamily="18" charset="0"/>
              <a:ea typeface="Verdana" panose="020B0604030504040204" pitchFamily="34" charset="0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3845702" y="2255066"/>
            <a:ext cx="4500594" cy="830956"/>
          </a:xfrm>
          <a:prstGeom prst="rect">
            <a:avLst/>
          </a:prstGeom>
          <a:noFill/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IN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  </a:t>
            </a:r>
          </a:p>
          <a:p>
            <a:pPr algn="ctr"/>
            <a:r>
              <a:rPr lang="en-IN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Paper ID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 txBox="1">
            <a:spLocks noGrp="1"/>
          </p:cNvSpPr>
          <p:nvPr>
            <p:ph type="sldNum" idx="12"/>
          </p:nvPr>
        </p:nvSpPr>
        <p:spPr>
          <a:xfrm>
            <a:off x="8667768" y="6356351"/>
            <a:ext cx="1543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1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60B4A4-0A9B-4B97-A158-04D9CCC1F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9013" y="222088"/>
            <a:ext cx="1387929" cy="1387929"/>
          </a:xfrm>
          <a:prstGeom prst="rect">
            <a:avLst/>
          </a:prstGeom>
        </p:spPr>
      </p:pic>
      <p:pic>
        <p:nvPicPr>
          <p:cNvPr id="1028" name="Picture 4" descr="Manipal Institute of Management - MAHE, Manipal">
            <a:extLst>
              <a:ext uri="{FF2B5EF4-FFF2-40B4-BE49-F238E27FC236}">
                <a16:creationId xmlns:a16="http://schemas.microsoft.com/office/drawing/2014/main" id="{14586641-1816-40AD-AC36-017E0B486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6" y="222088"/>
            <a:ext cx="1387930" cy="1387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Google Shape;93;p1">
            <a:extLst>
              <a:ext uri="{FF2B5EF4-FFF2-40B4-BE49-F238E27FC236}">
                <a16:creationId xmlns:a16="http://schemas.microsoft.com/office/drawing/2014/main" id="{1D78ABE9-A158-44D7-B318-A02555FC7124}"/>
              </a:ext>
            </a:extLst>
          </p:cNvPr>
          <p:cNvSpPr txBox="1"/>
          <p:nvPr/>
        </p:nvSpPr>
        <p:spPr>
          <a:xfrm>
            <a:off x="3845702" y="4755334"/>
            <a:ext cx="4500594" cy="461624"/>
          </a:xfrm>
          <a:prstGeom prst="rect">
            <a:avLst/>
          </a:prstGeom>
          <a:noFill/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 &amp; Affiliation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88281-DAE0-47FE-A9AC-7B10DBD50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Format &amp; guidelines of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4678A-0128-44B4-819A-CEC7AB000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75615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IN" sz="2400" dirty="0"/>
              <a:t>Arrangement of slides</a:t>
            </a:r>
          </a:p>
          <a:p>
            <a:pPr marL="539750" indent="-514350" algn="just">
              <a:buAutoNum type="arabicPeriod"/>
            </a:pPr>
            <a:r>
              <a:rPr lang="en-IN" sz="2400" dirty="0"/>
              <a:t>Introduction</a:t>
            </a:r>
          </a:p>
          <a:p>
            <a:pPr marL="539750" indent="-514350" algn="just">
              <a:buAutoNum type="arabicPeriod"/>
            </a:pPr>
            <a:r>
              <a:rPr lang="en-IN" sz="2400" dirty="0"/>
              <a:t>Objectives </a:t>
            </a:r>
          </a:p>
          <a:p>
            <a:pPr marL="539750" indent="-514350" algn="just">
              <a:buAutoNum type="arabicPeriod"/>
            </a:pPr>
            <a:r>
              <a:rPr lang="en-IN" sz="2400" dirty="0"/>
              <a:t>Methodology</a:t>
            </a:r>
          </a:p>
          <a:p>
            <a:pPr marL="539750" indent="-514350" algn="just">
              <a:buAutoNum type="arabicPeriod"/>
            </a:pPr>
            <a:r>
              <a:rPr lang="en-IN" sz="2400" dirty="0"/>
              <a:t>Results and Discussions</a:t>
            </a:r>
          </a:p>
          <a:p>
            <a:pPr marL="539750" indent="-514350" algn="just">
              <a:buAutoNum type="arabicPeriod"/>
            </a:pPr>
            <a:r>
              <a:rPr lang="en-IN" sz="2400" dirty="0"/>
              <a:t>Conclusions</a:t>
            </a:r>
          </a:p>
          <a:p>
            <a:pPr marL="539750" indent="-514350" algn="just">
              <a:buAutoNum type="arabicPeriod"/>
            </a:pPr>
            <a:r>
              <a:rPr lang="en-IN" sz="2400" dirty="0"/>
              <a:t>References</a:t>
            </a:r>
          </a:p>
          <a:p>
            <a:pPr marL="25400" indent="0" algn="just">
              <a:buNone/>
            </a:pPr>
            <a:r>
              <a:rPr lang="en-IN" sz="2400" dirty="0">
                <a:highlight>
                  <a:srgbClr val="FFFF00"/>
                </a:highlight>
              </a:rPr>
              <a:t>Note:</a:t>
            </a:r>
          </a:p>
          <a:p>
            <a:pPr marL="25400" indent="0" algn="just">
              <a:buNone/>
            </a:pPr>
            <a:r>
              <a:rPr lang="en-IN" sz="2400" dirty="0">
                <a:highlight>
                  <a:srgbClr val="FFFF00"/>
                </a:highlight>
              </a:rPr>
              <a:t>1. The total number of slides excluding references and title slides should be restricted to 10.</a:t>
            </a:r>
          </a:p>
          <a:p>
            <a:pPr marL="25400" indent="0" algn="just">
              <a:buNone/>
            </a:pPr>
            <a:r>
              <a:rPr lang="en-IN" sz="2400" dirty="0">
                <a:highlight>
                  <a:srgbClr val="FFFF00"/>
                </a:highlight>
              </a:rPr>
              <a:t>2. Duration of presentation: (8+2) minutes</a:t>
            </a:r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8DAD6-7E19-4E63-B8A1-E90D3F60E6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79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70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Baskerville Old Face</vt:lpstr>
      <vt:lpstr>Times New Roman</vt:lpstr>
      <vt:lpstr>Verdana</vt:lpstr>
      <vt:lpstr>Office Theme</vt:lpstr>
      <vt:lpstr>PowerPoint Presentation</vt:lpstr>
      <vt:lpstr>Format &amp; guidelines of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 ganguly</dc:creator>
  <cp:lastModifiedBy>Jagadisha H M [MAHE-MIT]</cp:lastModifiedBy>
  <cp:revision>6</cp:revision>
  <dcterms:created xsi:type="dcterms:W3CDTF">2024-02-10T09:05:06Z</dcterms:created>
  <dcterms:modified xsi:type="dcterms:W3CDTF">2024-11-13T05:56:40Z</dcterms:modified>
</cp:coreProperties>
</file>